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4" Type="http://schemas.openxmlformats.org/officeDocument/2006/relationships/viewProps" Target="viewProps.xml" /><Relationship Id="rId2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6" Type="http://schemas.openxmlformats.org/officeDocument/2006/relationships/tableStyles" Target="tableStyles.xml" /><Relationship Id="rId2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webp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9.so" /><Relationship Id="rId3" Type="http://schemas.openxmlformats.org/officeDocument/2006/relationships/image" Target="../media/image8.jpg" /><Relationship Id="rId2" Type="http://schemas.openxmlformats.org/officeDocument/2006/relationships/image" Target="../media/image7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Goal</a:t>
            </a:r>
            <a:r>
              <a:rPr/>
              <a:t>: document key data aspects (e.g., 5Vs) and processing requirements for every project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/>
              <a:t>Variety: Vector, image, multispectral, and sensor data.</a:t>
            </a:r>
          </a:p>
          <a:p>
            <a:pPr lvl="1"/>
            <a:r>
              <a:rPr/>
              <a:t>Volume: From small sensor sets to large drone missions.</a:t>
            </a:r>
          </a:p>
          <a:p>
            <a:pPr lvl="1"/>
            <a:r>
              <a:rPr/>
              <a:t>Veracity: Managing data quality from non-IT personnel.</a:t>
            </a:r>
          </a:p>
          <a:p>
            <a:pPr lvl="0"/>
            <a:r>
              <a:rPr/>
              <a:t>Heterogeneous context: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Centralized integration would be of great cost: - 1 ETL procedure x stakeholder; - hard to enforce data quality; - limited scalability (w.r.t. stakeholders)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1"/>
            <a:r>
              <a:rPr b="1"/>
              <a:t>data as a product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view on Agritech Conceptual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view on Agritech Conceptual Architecture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2025-12-07T15:18:14Z</dcterms:created>
  <dcterms:modified xsi:type="dcterms:W3CDTF">2025-12-07T15:18:14Z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